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C32971-1D3A-4246-AD96-43AEED1462E6}" type="doc">
      <dgm:prSet loTypeId="urn:microsoft.com/office/officeart/2008/layout/PictureAccent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97F048-D1FE-4A5A-B120-6D81FD147C0E}">
      <dgm:prSet phldrT="[Text]" custT="1"/>
      <dgm:spPr/>
      <dgm:t>
        <a:bodyPr/>
        <a:lstStyle/>
        <a:p>
          <a:r>
            <a:rPr lang="en-US" sz="4000" dirty="0" smtClean="0"/>
            <a:t>Word List: mob</a:t>
          </a:r>
          <a:r>
            <a:rPr lang="en-US" sz="5900" dirty="0" smtClean="0"/>
            <a:t>, </a:t>
          </a:r>
          <a:r>
            <a:rPr lang="en-US" sz="4400" dirty="0" smtClean="0"/>
            <a:t>mot, </a:t>
          </a:r>
          <a:r>
            <a:rPr lang="en-US" sz="4400" dirty="0" err="1" smtClean="0"/>
            <a:t>mov</a:t>
          </a:r>
          <a:r>
            <a:rPr lang="en-US" sz="4400" dirty="0" smtClean="0"/>
            <a:t> = move</a:t>
          </a:r>
          <a:endParaRPr lang="en-US" sz="4400" dirty="0"/>
        </a:p>
      </dgm:t>
    </dgm:pt>
    <dgm:pt modelId="{8931AD17-11C4-447D-91A7-59BDBECB1D3D}" type="parTrans" cxnId="{B9FA22FD-4EBF-46AA-A624-72B5DFA34DEB}">
      <dgm:prSet/>
      <dgm:spPr/>
      <dgm:t>
        <a:bodyPr/>
        <a:lstStyle/>
        <a:p>
          <a:endParaRPr lang="en-US"/>
        </a:p>
      </dgm:t>
    </dgm:pt>
    <dgm:pt modelId="{A5A307FD-AE0E-4CD2-A66E-977FBBCA094E}" type="sibTrans" cxnId="{B9FA22FD-4EBF-46AA-A624-72B5DFA34DEB}">
      <dgm:prSet/>
      <dgm:spPr/>
      <dgm:t>
        <a:bodyPr/>
        <a:lstStyle/>
        <a:p>
          <a:endParaRPr lang="en-US"/>
        </a:p>
      </dgm:t>
    </dgm:pt>
    <dgm:pt modelId="{8BC582C2-9576-4798-B861-A46C0B556DFF}">
      <dgm:prSet phldrT="[Text]" custT="1"/>
      <dgm:spPr/>
      <dgm:t>
        <a:bodyPr/>
        <a:lstStyle/>
        <a:p>
          <a:r>
            <a:rPr lang="en-US" sz="2400" dirty="0" smtClean="0"/>
            <a:t>locomotion (n)  the ability to move from place to place</a:t>
          </a:r>
          <a:endParaRPr lang="en-US" sz="2400" dirty="0"/>
        </a:p>
      </dgm:t>
    </dgm:pt>
    <dgm:pt modelId="{E70A38DE-2C11-471D-8B72-158339E60330}" type="parTrans" cxnId="{F90C9BED-0C2F-4E2E-89BE-80E8BD92F85B}">
      <dgm:prSet/>
      <dgm:spPr/>
      <dgm:t>
        <a:bodyPr/>
        <a:lstStyle/>
        <a:p>
          <a:endParaRPr lang="en-US"/>
        </a:p>
      </dgm:t>
    </dgm:pt>
    <dgm:pt modelId="{82BE75FB-F688-4A63-A577-DBC36C0D094E}" type="sibTrans" cxnId="{F90C9BED-0C2F-4E2E-89BE-80E8BD92F85B}">
      <dgm:prSet/>
      <dgm:spPr/>
      <dgm:t>
        <a:bodyPr/>
        <a:lstStyle/>
        <a:p>
          <a:endParaRPr lang="en-US"/>
        </a:p>
      </dgm:t>
    </dgm:pt>
    <dgm:pt modelId="{D372DE4B-6D79-4F91-9496-E514EFBB1DD7}">
      <dgm:prSet phldrT="[Text]" custT="1"/>
      <dgm:spPr/>
      <dgm:t>
        <a:bodyPr/>
        <a:lstStyle/>
        <a:p>
          <a:r>
            <a:rPr lang="en-US" sz="2400" dirty="0" smtClean="0"/>
            <a:t>mobile (</a:t>
          </a:r>
          <a:r>
            <a:rPr lang="en-US" sz="2400" dirty="0" err="1" smtClean="0"/>
            <a:t>adj</a:t>
          </a:r>
          <a:r>
            <a:rPr lang="en-US" sz="2400" dirty="0" smtClean="0"/>
            <a:t>) capable of moving or being moved</a:t>
          </a:r>
          <a:endParaRPr lang="en-US" sz="2400" dirty="0"/>
        </a:p>
      </dgm:t>
    </dgm:pt>
    <dgm:pt modelId="{C74B6BFF-1DFC-4D27-973D-2AEE0EBA0E9B}" type="sibTrans" cxnId="{D15C3CDA-5FAA-4210-B0AD-333615E56130}">
      <dgm:prSet/>
      <dgm:spPr/>
      <dgm:t>
        <a:bodyPr/>
        <a:lstStyle/>
        <a:p>
          <a:endParaRPr lang="en-US"/>
        </a:p>
      </dgm:t>
    </dgm:pt>
    <dgm:pt modelId="{FDAA6E82-731F-44A0-83BF-F1AAA3DC7AAE}" type="parTrans" cxnId="{D15C3CDA-5FAA-4210-B0AD-333615E56130}">
      <dgm:prSet/>
      <dgm:spPr/>
      <dgm:t>
        <a:bodyPr/>
        <a:lstStyle/>
        <a:p>
          <a:endParaRPr lang="en-US"/>
        </a:p>
      </dgm:t>
    </dgm:pt>
    <dgm:pt modelId="{EDC71291-F7CF-4A82-BE82-5139D4F01AEE}" type="pres">
      <dgm:prSet presAssocID="{A3C32971-1D3A-4246-AD96-43AEED1462E6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7210DC1-AC28-4CF3-B008-859B963A2163}" type="pres">
      <dgm:prSet presAssocID="{1997F048-D1FE-4A5A-B120-6D81FD147C0E}" presName="root" presStyleCnt="0">
        <dgm:presLayoutVars>
          <dgm:chMax/>
          <dgm:chPref val="4"/>
        </dgm:presLayoutVars>
      </dgm:prSet>
      <dgm:spPr/>
    </dgm:pt>
    <dgm:pt modelId="{3EE5678C-D9EC-4261-B953-BA37A66C4AEE}" type="pres">
      <dgm:prSet presAssocID="{1997F048-D1FE-4A5A-B120-6D81FD147C0E}" presName="rootComposite" presStyleCnt="0">
        <dgm:presLayoutVars/>
      </dgm:prSet>
      <dgm:spPr/>
    </dgm:pt>
    <dgm:pt modelId="{2E57DA55-2401-4966-9287-063D2CFEEE0D}" type="pres">
      <dgm:prSet presAssocID="{1997F048-D1FE-4A5A-B120-6D81FD147C0E}" presName="rootText" presStyleLbl="node0" presStyleIdx="0" presStyleCnt="1" custLinFactNeighborX="926" custLinFactNeighborY="5407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974D5BE2-2E5C-45D9-9F65-47C1F40E3FE4}" type="pres">
      <dgm:prSet presAssocID="{1997F048-D1FE-4A5A-B120-6D81FD147C0E}" presName="childShape" presStyleCnt="0">
        <dgm:presLayoutVars>
          <dgm:chMax val="0"/>
          <dgm:chPref val="0"/>
        </dgm:presLayoutVars>
      </dgm:prSet>
      <dgm:spPr/>
    </dgm:pt>
    <dgm:pt modelId="{0DCD3251-2D12-4922-A4D2-1F540A52BAA9}" type="pres">
      <dgm:prSet presAssocID="{8BC582C2-9576-4798-B861-A46C0B556DFF}" presName="childComposite" presStyleCnt="0">
        <dgm:presLayoutVars>
          <dgm:chMax val="0"/>
          <dgm:chPref val="0"/>
        </dgm:presLayoutVars>
      </dgm:prSet>
      <dgm:spPr/>
    </dgm:pt>
    <dgm:pt modelId="{C634C801-BE49-4C74-95B7-41442DA99A59}" type="pres">
      <dgm:prSet presAssocID="{8BC582C2-9576-4798-B861-A46C0B556DFF}" presName="Image" presStyleLbl="node1" presStyleIdx="0" presStyleCnt="2" custLinFactX="317731" custLinFactY="-100000" custLinFactNeighborX="400000" custLinFactNeighborY="-154017"/>
      <dgm:spPr/>
    </dgm:pt>
    <dgm:pt modelId="{66C0022F-B0B8-4D02-90B1-9CD4A293EEB7}" type="pres">
      <dgm:prSet presAssocID="{8BC582C2-9576-4798-B861-A46C0B556DFF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D94709-335B-4EA7-AC91-0B37D8EE2923}" type="pres">
      <dgm:prSet presAssocID="{D372DE4B-6D79-4F91-9496-E514EFBB1DD7}" presName="childComposite" presStyleCnt="0">
        <dgm:presLayoutVars>
          <dgm:chMax val="0"/>
          <dgm:chPref val="0"/>
        </dgm:presLayoutVars>
      </dgm:prSet>
      <dgm:spPr/>
    </dgm:pt>
    <dgm:pt modelId="{36FADF7C-E753-4EC2-9776-7930AD151F8F}" type="pres">
      <dgm:prSet presAssocID="{D372DE4B-6D79-4F91-9496-E514EFBB1DD7}" presName="Image" presStyleLbl="node1" presStyleIdx="1" presStyleCnt="2"/>
      <dgm:spPr/>
    </dgm:pt>
    <dgm:pt modelId="{B4221266-6781-436F-8845-96B94BE802D9}" type="pres">
      <dgm:prSet presAssocID="{D372DE4B-6D79-4F91-9496-E514EFBB1DD7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603D8E-E115-4B89-9018-ACA44848A61D}" type="presOf" srcId="{1997F048-D1FE-4A5A-B120-6D81FD147C0E}" destId="{2E57DA55-2401-4966-9287-063D2CFEEE0D}" srcOrd="0" destOrd="0" presId="urn:microsoft.com/office/officeart/2008/layout/PictureAccentList"/>
    <dgm:cxn modelId="{F90C9BED-0C2F-4E2E-89BE-80E8BD92F85B}" srcId="{1997F048-D1FE-4A5A-B120-6D81FD147C0E}" destId="{8BC582C2-9576-4798-B861-A46C0B556DFF}" srcOrd="0" destOrd="0" parTransId="{E70A38DE-2C11-471D-8B72-158339E60330}" sibTransId="{82BE75FB-F688-4A63-A577-DBC36C0D094E}"/>
    <dgm:cxn modelId="{43C652AB-3B1F-4F49-85A7-BC69AC7B3753}" type="presOf" srcId="{D372DE4B-6D79-4F91-9496-E514EFBB1DD7}" destId="{B4221266-6781-436F-8845-96B94BE802D9}" srcOrd="0" destOrd="0" presId="urn:microsoft.com/office/officeart/2008/layout/PictureAccentList"/>
    <dgm:cxn modelId="{B9FA22FD-4EBF-46AA-A624-72B5DFA34DEB}" srcId="{A3C32971-1D3A-4246-AD96-43AEED1462E6}" destId="{1997F048-D1FE-4A5A-B120-6D81FD147C0E}" srcOrd="0" destOrd="0" parTransId="{8931AD17-11C4-447D-91A7-59BDBECB1D3D}" sibTransId="{A5A307FD-AE0E-4CD2-A66E-977FBBCA094E}"/>
    <dgm:cxn modelId="{4DB3754D-95F0-484A-A665-780F305D0894}" type="presOf" srcId="{8BC582C2-9576-4798-B861-A46C0B556DFF}" destId="{66C0022F-B0B8-4D02-90B1-9CD4A293EEB7}" srcOrd="0" destOrd="0" presId="urn:microsoft.com/office/officeart/2008/layout/PictureAccentList"/>
    <dgm:cxn modelId="{EC82A892-3689-4A80-B9FD-6A60FD01C955}" type="presOf" srcId="{A3C32971-1D3A-4246-AD96-43AEED1462E6}" destId="{EDC71291-F7CF-4A82-BE82-5139D4F01AEE}" srcOrd="0" destOrd="0" presId="urn:microsoft.com/office/officeart/2008/layout/PictureAccentList"/>
    <dgm:cxn modelId="{D15C3CDA-5FAA-4210-B0AD-333615E56130}" srcId="{1997F048-D1FE-4A5A-B120-6D81FD147C0E}" destId="{D372DE4B-6D79-4F91-9496-E514EFBB1DD7}" srcOrd="1" destOrd="0" parTransId="{FDAA6E82-731F-44A0-83BF-F1AAA3DC7AAE}" sibTransId="{C74B6BFF-1DFC-4D27-973D-2AEE0EBA0E9B}"/>
    <dgm:cxn modelId="{0900C6C0-ACCB-47AC-A8B9-587353074365}" type="presParOf" srcId="{EDC71291-F7CF-4A82-BE82-5139D4F01AEE}" destId="{57210DC1-AC28-4CF3-B008-859B963A2163}" srcOrd="0" destOrd="0" presId="urn:microsoft.com/office/officeart/2008/layout/PictureAccentList"/>
    <dgm:cxn modelId="{C99D1A09-0CA5-4195-872C-7AA50008E810}" type="presParOf" srcId="{57210DC1-AC28-4CF3-B008-859B963A2163}" destId="{3EE5678C-D9EC-4261-B953-BA37A66C4AEE}" srcOrd="0" destOrd="0" presId="urn:microsoft.com/office/officeart/2008/layout/PictureAccentList"/>
    <dgm:cxn modelId="{C96B3721-F63A-4F77-AED9-23F2478E1EC7}" type="presParOf" srcId="{3EE5678C-D9EC-4261-B953-BA37A66C4AEE}" destId="{2E57DA55-2401-4966-9287-063D2CFEEE0D}" srcOrd="0" destOrd="0" presId="urn:microsoft.com/office/officeart/2008/layout/PictureAccentList"/>
    <dgm:cxn modelId="{09D79BEC-76AD-4EB3-AF81-7EA34D69002A}" type="presParOf" srcId="{57210DC1-AC28-4CF3-B008-859B963A2163}" destId="{974D5BE2-2E5C-45D9-9F65-47C1F40E3FE4}" srcOrd="1" destOrd="0" presId="urn:microsoft.com/office/officeart/2008/layout/PictureAccentList"/>
    <dgm:cxn modelId="{F26D1066-997A-487A-A27E-B6532A669914}" type="presParOf" srcId="{974D5BE2-2E5C-45D9-9F65-47C1F40E3FE4}" destId="{0DCD3251-2D12-4922-A4D2-1F540A52BAA9}" srcOrd="0" destOrd="0" presId="urn:microsoft.com/office/officeart/2008/layout/PictureAccentList"/>
    <dgm:cxn modelId="{EEF3C0E4-289B-40B1-9C43-5D35D6F4E1CE}" type="presParOf" srcId="{0DCD3251-2D12-4922-A4D2-1F540A52BAA9}" destId="{C634C801-BE49-4C74-95B7-41442DA99A59}" srcOrd="0" destOrd="0" presId="urn:microsoft.com/office/officeart/2008/layout/PictureAccentList"/>
    <dgm:cxn modelId="{8A1505DC-F307-4D8F-8DBB-B28FA801018A}" type="presParOf" srcId="{0DCD3251-2D12-4922-A4D2-1F540A52BAA9}" destId="{66C0022F-B0B8-4D02-90B1-9CD4A293EEB7}" srcOrd="1" destOrd="0" presId="urn:microsoft.com/office/officeart/2008/layout/PictureAccentList"/>
    <dgm:cxn modelId="{A7C089D6-37B7-4AC6-B851-0263E37972FB}" type="presParOf" srcId="{974D5BE2-2E5C-45D9-9F65-47C1F40E3FE4}" destId="{6CD94709-335B-4EA7-AC91-0B37D8EE2923}" srcOrd="1" destOrd="0" presId="urn:microsoft.com/office/officeart/2008/layout/PictureAccentList"/>
    <dgm:cxn modelId="{5EAE8587-E4DE-4CE0-8DE5-B8FA4C191A9F}" type="presParOf" srcId="{6CD94709-335B-4EA7-AC91-0B37D8EE2923}" destId="{36FADF7C-E753-4EC2-9776-7930AD151F8F}" srcOrd="0" destOrd="0" presId="urn:microsoft.com/office/officeart/2008/layout/PictureAccentList"/>
    <dgm:cxn modelId="{5A657621-62C4-48E3-9B58-08CBE5F8DC03}" type="presParOf" srcId="{6CD94709-335B-4EA7-AC91-0B37D8EE2923}" destId="{B4221266-6781-436F-8845-96B94BE802D9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7F1734-77DF-447B-841D-6CEA95B4BA9D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F495A2-19AD-4036-A551-A8267BD49141}">
      <dgm:prSet phldrT="[Text]" phldr="1"/>
      <dgm:spPr/>
      <dgm:t>
        <a:bodyPr/>
        <a:lstStyle/>
        <a:p>
          <a:endParaRPr lang="en-US" dirty="0"/>
        </a:p>
      </dgm:t>
    </dgm:pt>
    <dgm:pt modelId="{A40B4530-39F4-4AFB-AD04-3440FB5F090B}" type="parTrans" cxnId="{BF206955-0322-41DB-B681-2224755F8677}">
      <dgm:prSet/>
      <dgm:spPr/>
      <dgm:t>
        <a:bodyPr/>
        <a:lstStyle/>
        <a:p>
          <a:endParaRPr lang="en-US"/>
        </a:p>
      </dgm:t>
    </dgm:pt>
    <dgm:pt modelId="{EB638301-CA94-4260-9865-A32E8740ADA4}" type="sibTrans" cxnId="{BF206955-0322-41DB-B681-2224755F8677}">
      <dgm:prSet/>
      <dgm:spPr/>
      <dgm:t>
        <a:bodyPr/>
        <a:lstStyle/>
        <a:p>
          <a:endParaRPr lang="en-US"/>
        </a:p>
      </dgm:t>
    </dgm:pt>
    <dgm:pt modelId="{DB03663B-D715-4EE7-AB06-E361EBB0A111}">
      <dgm:prSet phldrT="[Text]" custT="1"/>
      <dgm:spPr/>
      <dgm:t>
        <a:bodyPr/>
        <a:lstStyle/>
        <a:p>
          <a:r>
            <a:rPr lang="en-US" sz="2400" dirty="0" smtClean="0"/>
            <a:t>automobile (n) a self-propelled passenger vehicle that moves</a:t>
          </a:r>
          <a:endParaRPr lang="en-US" sz="2400" dirty="0"/>
        </a:p>
      </dgm:t>
    </dgm:pt>
    <dgm:pt modelId="{487B0FCB-FA80-41D7-B2AE-808864A4F511}" type="parTrans" cxnId="{2C798705-63EC-4314-B268-1D1D198664FD}">
      <dgm:prSet/>
      <dgm:spPr/>
      <dgm:t>
        <a:bodyPr/>
        <a:lstStyle/>
        <a:p>
          <a:endParaRPr lang="en-US"/>
        </a:p>
      </dgm:t>
    </dgm:pt>
    <dgm:pt modelId="{E86D5F41-CE62-4D3C-84AB-5D1577EB7E48}" type="sibTrans" cxnId="{2C798705-63EC-4314-B268-1D1D198664FD}">
      <dgm:prSet/>
      <dgm:spPr/>
      <dgm:t>
        <a:bodyPr/>
        <a:lstStyle/>
        <a:p>
          <a:endParaRPr lang="en-US"/>
        </a:p>
      </dgm:t>
    </dgm:pt>
    <dgm:pt modelId="{6E32E930-6D5A-4658-AA47-88EC5DBB1288}">
      <dgm:prSet phldrT="[Text]" custT="1"/>
      <dgm:spPr/>
      <dgm:t>
        <a:bodyPr/>
        <a:lstStyle/>
        <a:p>
          <a:r>
            <a:rPr lang="en-US" sz="2400" dirty="0" smtClean="0"/>
            <a:t>demote (v) to move down in grade, rank, or status</a:t>
          </a:r>
          <a:endParaRPr lang="en-US" sz="2400" dirty="0"/>
        </a:p>
      </dgm:t>
    </dgm:pt>
    <dgm:pt modelId="{AA00DC94-3107-4EAF-9291-F91BCD4108DE}" type="parTrans" cxnId="{D295B11B-A7A8-4F1E-AD00-EACECFCE70D4}">
      <dgm:prSet/>
      <dgm:spPr/>
      <dgm:t>
        <a:bodyPr/>
        <a:lstStyle/>
        <a:p>
          <a:endParaRPr lang="en-US"/>
        </a:p>
      </dgm:t>
    </dgm:pt>
    <dgm:pt modelId="{D8BED4A4-E1C3-42FC-9394-F60A81BB8368}" type="sibTrans" cxnId="{D295B11B-A7A8-4F1E-AD00-EACECFCE70D4}">
      <dgm:prSet/>
      <dgm:spPr/>
      <dgm:t>
        <a:bodyPr/>
        <a:lstStyle/>
        <a:p>
          <a:endParaRPr lang="en-US"/>
        </a:p>
      </dgm:t>
    </dgm:pt>
    <dgm:pt modelId="{A79EC84E-F1CF-42DF-BE4E-DE2F19D79851}">
      <dgm:prSet custT="1"/>
      <dgm:spPr/>
      <dgm:t>
        <a:bodyPr/>
        <a:lstStyle/>
        <a:p>
          <a:r>
            <a:rPr lang="en-US" sz="2400" dirty="0" smtClean="0"/>
            <a:t>mobility (n)  the quality or state of being able to move about freely</a:t>
          </a:r>
          <a:endParaRPr lang="en-US" sz="2400" dirty="0"/>
        </a:p>
      </dgm:t>
    </dgm:pt>
    <dgm:pt modelId="{2DD65718-A9BF-4941-A9FE-1CE1AA0519C9}" type="parTrans" cxnId="{E176F01E-FF5F-4FA0-87E2-B70B72936402}">
      <dgm:prSet/>
      <dgm:spPr/>
      <dgm:t>
        <a:bodyPr/>
        <a:lstStyle/>
        <a:p>
          <a:endParaRPr lang="en-US"/>
        </a:p>
      </dgm:t>
    </dgm:pt>
    <dgm:pt modelId="{89C773B5-A1A5-4E70-931B-1F50DA3F87E1}" type="sibTrans" cxnId="{E176F01E-FF5F-4FA0-87E2-B70B72936402}">
      <dgm:prSet/>
      <dgm:spPr/>
      <dgm:t>
        <a:bodyPr/>
        <a:lstStyle/>
        <a:p>
          <a:endParaRPr lang="en-US"/>
        </a:p>
      </dgm:t>
    </dgm:pt>
    <dgm:pt modelId="{BC7D62DC-D588-4BF5-863C-35D922C13749}" type="pres">
      <dgm:prSet presAssocID="{DD7F1734-77DF-447B-841D-6CEA95B4BA9D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C8B9979-BABA-47BF-BD86-6C38AB29BE7E}" type="pres">
      <dgm:prSet presAssocID="{F4F495A2-19AD-4036-A551-A8267BD49141}" presName="root" presStyleCnt="0">
        <dgm:presLayoutVars>
          <dgm:chMax/>
          <dgm:chPref val="4"/>
        </dgm:presLayoutVars>
      </dgm:prSet>
      <dgm:spPr/>
    </dgm:pt>
    <dgm:pt modelId="{3B59545B-3A5D-4041-9448-568D842AFE19}" type="pres">
      <dgm:prSet presAssocID="{F4F495A2-19AD-4036-A551-A8267BD49141}" presName="rootComposite" presStyleCnt="0">
        <dgm:presLayoutVars/>
      </dgm:prSet>
      <dgm:spPr/>
    </dgm:pt>
    <dgm:pt modelId="{F9643F0B-FE81-4EFB-BA0A-247C192CAED8}" type="pres">
      <dgm:prSet presAssocID="{F4F495A2-19AD-4036-A551-A8267BD49141}" presName="rootText" presStyleLbl="node0" presStyleIdx="0" presStyleCnt="1" custFlipVert="1" custScaleX="66667" custScaleY="5096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92091A8A-76F7-4214-ADDA-81240C151620}" type="pres">
      <dgm:prSet presAssocID="{F4F495A2-19AD-4036-A551-A8267BD49141}" presName="childShape" presStyleCnt="0">
        <dgm:presLayoutVars>
          <dgm:chMax val="0"/>
          <dgm:chPref val="0"/>
        </dgm:presLayoutVars>
      </dgm:prSet>
      <dgm:spPr/>
    </dgm:pt>
    <dgm:pt modelId="{24F6E675-0BA4-462B-AFC8-DC8FD620CCFB}" type="pres">
      <dgm:prSet presAssocID="{DB03663B-D715-4EE7-AB06-E361EBB0A111}" presName="childComposite" presStyleCnt="0">
        <dgm:presLayoutVars>
          <dgm:chMax val="0"/>
          <dgm:chPref val="0"/>
        </dgm:presLayoutVars>
      </dgm:prSet>
      <dgm:spPr/>
    </dgm:pt>
    <dgm:pt modelId="{C63A94E2-6A61-4E67-9E74-C5ACEDE72682}" type="pres">
      <dgm:prSet presAssocID="{DB03663B-D715-4EE7-AB06-E361EBB0A111}" presName="Image" presStyleLbl="node1" presStyleIdx="0" presStyleCnt="3"/>
      <dgm:spPr/>
    </dgm:pt>
    <dgm:pt modelId="{BB5361D2-9B52-465E-9135-61E65CB31EE2}" type="pres">
      <dgm:prSet presAssocID="{DB03663B-D715-4EE7-AB06-E361EBB0A111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AEDE99-642C-4EF7-9650-1AA443F68706}" type="pres">
      <dgm:prSet presAssocID="{6E32E930-6D5A-4658-AA47-88EC5DBB1288}" presName="childComposite" presStyleCnt="0">
        <dgm:presLayoutVars>
          <dgm:chMax val="0"/>
          <dgm:chPref val="0"/>
        </dgm:presLayoutVars>
      </dgm:prSet>
      <dgm:spPr/>
    </dgm:pt>
    <dgm:pt modelId="{1A087E1D-1C5C-44DE-9B5D-E03243CC1DE2}" type="pres">
      <dgm:prSet presAssocID="{6E32E930-6D5A-4658-AA47-88EC5DBB1288}" presName="Image" presStyleLbl="node1" presStyleIdx="1" presStyleCnt="3"/>
      <dgm:spPr/>
    </dgm:pt>
    <dgm:pt modelId="{AAAC531E-6EFF-4803-BAD9-75FB088F86A6}" type="pres">
      <dgm:prSet presAssocID="{6E32E930-6D5A-4658-AA47-88EC5DBB1288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C290A2-3D2C-4E70-86D3-B96906AA3B73}" type="pres">
      <dgm:prSet presAssocID="{A79EC84E-F1CF-42DF-BE4E-DE2F19D79851}" presName="childComposite" presStyleCnt="0">
        <dgm:presLayoutVars>
          <dgm:chMax val="0"/>
          <dgm:chPref val="0"/>
        </dgm:presLayoutVars>
      </dgm:prSet>
      <dgm:spPr/>
    </dgm:pt>
    <dgm:pt modelId="{46133370-42B6-4958-84B4-4A3D84C044F2}" type="pres">
      <dgm:prSet presAssocID="{A79EC84E-F1CF-42DF-BE4E-DE2F19D79851}" presName="Image" presStyleLbl="node1" presStyleIdx="2" presStyleCnt="3"/>
      <dgm:spPr/>
    </dgm:pt>
    <dgm:pt modelId="{A00C8323-4A04-41CD-B7FC-8E0D47B0E4A5}" type="pres">
      <dgm:prSet presAssocID="{A79EC84E-F1CF-42DF-BE4E-DE2F19D79851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DB4D19-F318-4149-B267-CE8F4A2FA87F}" type="presOf" srcId="{A79EC84E-F1CF-42DF-BE4E-DE2F19D79851}" destId="{A00C8323-4A04-41CD-B7FC-8E0D47B0E4A5}" srcOrd="0" destOrd="0" presId="urn:microsoft.com/office/officeart/2008/layout/PictureAccentList"/>
    <dgm:cxn modelId="{5CD8DFEB-B3C9-42AD-84DF-D6B8A53C13EC}" type="presOf" srcId="{DB03663B-D715-4EE7-AB06-E361EBB0A111}" destId="{BB5361D2-9B52-465E-9135-61E65CB31EE2}" srcOrd="0" destOrd="0" presId="urn:microsoft.com/office/officeart/2008/layout/PictureAccentList"/>
    <dgm:cxn modelId="{D295B11B-A7A8-4F1E-AD00-EACECFCE70D4}" srcId="{F4F495A2-19AD-4036-A551-A8267BD49141}" destId="{6E32E930-6D5A-4658-AA47-88EC5DBB1288}" srcOrd="1" destOrd="0" parTransId="{AA00DC94-3107-4EAF-9291-F91BCD4108DE}" sibTransId="{D8BED4A4-E1C3-42FC-9394-F60A81BB8368}"/>
    <dgm:cxn modelId="{BF206955-0322-41DB-B681-2224755F8677}" srcId="{DD7F1734-77DF-447B-841D-6CEA95B4BA9D}" destId="{F4F495A2-19AD-4036-A551-A8267BD49141}" srcOrd="0" destOrd="0" parTransId="{A40B4530-39F4-4AFB-AD04-3440FB5F090B}" sibTransId="{EB638301-CA94-4260-9865-A32E8740ADA4}"/>
    <dgm:cxn modelId="{76DB70BF-4644-4EDB-B47F-314A94C04742}" type="presOf" srcId="{6E32E930-6D5A-4658-AA47-88EC5DBB1288}" destId="{AAAC531E-6EFF-4803-BAD9-75FB088F86A6}" srcOrd="0" destOrd="0" presId="urn:microsoft.com/office/officeart/2008/layout/PictureAccentList"/>
    <dgm:cxn modelId="{E176F01E-FF5F-4FA0-87E2-B70B72936402}" srcId="{F4F495A2-19AD-4036-A551-A8267BD49141}" destId="{A79EC84E-F1CF-42DF-BE4E-DE2F19D79851}" srcOrd="2" destOrd="0" parTransId="{2DD65718-A9BF-4941-A9FE-1CE1AA0519C9}" sibTransId="{89C773B5-A1A5-4E70-931B-1F50DA3F87E1}"/>
    <dgm:cxn modelId="{C88D3661-8FE0-4D4C-89F3-B3E552FC3B7D}" type="presOf" srcId="{F4F495A2-19AD-4036-A551-A8267BD49141}" destId="{F9643F0B-FE81-4EFB-BA0A-247C192CAED8}" srcOrd="0" destOrd="0" presId="urn:microsoft.com/office/officeart/2008/layout/PictureAccentList"/>
    <dgm:cxn modelId="{2C798705-63EC-4314-B268-1D1D198664FD}" srcId="{F4F495A2-19AD-4036-A551-A8267BD49141}" destId="{DB03663B-D715-4EE7-AB06-E361EBB0A111}" srcOrd="0" destOrd="0" parTransId="{487B0FCB-FA80-41D7-B2AE-808864A4F511}" sibTransId="{E86D5F41-CE62-4D3C-84AB-5D1577EB7E48}"/>
    <dgm:cxn modelId="{49CDBC35-E6E5-497B-A1AD-F698E5AF38A7}" type="presOf" srcId="{DD7F1734-77DF-447B-841D-6CEA95B4BA9D}" destId="{BC7D62DC-D588-4BF5-863C-35D922C13749}" srcOrd="0" destOrd="0" presId="urn:microsoft.com/office/officeart/2008/layout/PictureAccentList"/>
    <dgm:cxn modelId="{FB59B768-F7B7-4C1C-8CEA-62E628A86B7E}" type="presParOf" srcId="{BC7D62DC-D588-4BF5-863C-35D922C13749}" destId="{8C8B9979-BABA-47BF-BD86-6C38AB29BE7E}" srcOrd="0" destOrd="0" presId="urn:microsoft.com/office/officeart/2008/layout/PictureAccentList"/>
    <dgm:cxn modelId="{60D2F8C4-40CB-4BCE-B8F0-D90C74968A76}" type="presParOf" srcId="{8C8B9979-BABA-47BF-BD86-6C38AB29BE7E}" destId="{3B59545B-3A5D-4041-9448-568D842AFE19}" srcOrd="0" destOrd="0" presId="urn:microsoft.com/office/officeart/2008/layout/PictureAccentList"/>
    <dgm:cxn modelId="{9B6A2BF8-7E2F-4FCC-A444-91F0574C7B42}" type="presParOf" srcId="{3B59545B-3A5D-4041-9448-568D842AFE19}" destId="{F9643F0B-FE81-4EFB-BA0A-247C192CAED8}" srcOrd="0" destOrd="0" presId="urn:microsoft.com/office/officeart/2008/layout/PictureAccentList"/>
    <dgm:cxn modelId="{CEDCF4BE-5B96-4367-9074-382B669502B4}" type="presParOf" srcId="{8C8B9979-BABA-47BF-BD86-6C38AB29BE7E}" destId="{92091A8A-76F7-4214-ADDA-81240C151620}" srcOrd="1" destOrd="0" presId="urn:microsoft.com/office/officeart/2008/layout/PictureAccentList"/>
    <dgm:cxn modelId="{D6177E37-5EE2-42DA-A52D-5B91B3513F94}" type="presParOf" srcId="{92091A8A-76F7-4214-ADDA-81240C151620}" destId="{24F6E675-0BA4-462B-AFC8-DC8FD620CCFB}" srcOrd="0" destOrd="0" presId="urn:microsoft.com/office/officeart/2008/layout/PictureAccentList"/>
    <dgm:cxn modelId="{37E32943-1AB1-43AB-90CD-986EE14C83F9}" type="presParOf" srcId="{24F6E675-0BA4-462B-AFC8-DC8FD620CCFB}" destId="{C63A94E2-6A61-4E67-9E74-C5ACEDE72682}" srcOrd="0" destOrd="0" presId="urn:microsoft.com/office/officeart/2008/layout/PictureAccentList"/>
    <dgm:cxn modelId="{2951A64A-D1A0-4523-8E3F-B701BEF2851F}" type="presParOf" srcId="{24F6E675-0BA4-462B-AFC8-DC8FD620CCFB}" destId="{BB5361D2-9B52-465E-9135-61E65CB31EE2}" srcOrd="1" destOrd="0" presId="urn:microsoft.com/office/officeart/2008/layout/PictureAccentList"/>
    <dgm:cxn modelId="{3CB041A0-4D91-4271-B498-0370362BAE25}" type="presParOf" srcId="{92091A8A-76F7-4214-ADDA-81240C151620}" destId="{F9AEDE99-642C-4EF7-9650-1AA443F68706}" srcOrd="1" destOrd="0" presId="urn:microsoft.com/office/officeart/2008/layout/PictureAccentList"/>
    <dgm:cxn modelId="{A24BA823-730C-45FD-80A3-F1AB387F1BB8}" type="presParOf" srcId="{F9AEDE99-642C-4EF7-9650-1AA443F68706}" destId="{1A087E1D-1C5C-44DE-9B5D-E03243CC1DE2}" srcOrd="0" destOrd="0" presId="urn:microsoft.com/office/officeart/2008/layout/PictureAccentList"/>
    <dgm:cxn modelId="{5945EA3D-A040-4006-BC06-06260E2DBEE2}" type="presParOf" srcId="{F9AEDE99-642C-4EF7-9650-1AA443F68706}" destId="{AAAC531E-6EFF-4803-BAD9-75FB088F86A6}" srcOrd="1" destOrd="0" presId="urn:microsoft.com/office/officeart/2008/layout/PictureAccentList"/>
    <dgm:cxn modelId="{6570BB15-96F8-43C7-BF46-AB8F58F05F69}" type="presParOf" srcId="{92091A8A-76F7-4214-ADDA-81240C151620}" destId="{23C290A2-3D2C-4E70-86D3-B96906AA3B73}" srcOrd="2" destOrd="0" presId="urn:microsoft.com/office/officeart/2008/layout/PictureAccentList"/>
    <dgm:cxn modelId="{CBFA9FCD-9137-4D23-82B5-51CC24BAFA3B}" type="presParOf" srcId="{23C290A2-3D2C-4E70-86D3-B96906AA3B73}" destId="{46133370-42B6-4958-84B4-4A3D84C044F2}" srcOrd="0" destOrd="0" presId="urn:microsoft.com/office/officeart/2008/layout/PictureAccentList"/>
    <dgm:cxn modelId="{F072119D-7628-41AA-9214-085D8F1E0AF4}" type="presParOf" srcId="{23C290A2-3D2C-4E70-86D3-B96906AA3B73}" destId="{A00C8323-4A04-41CD-B7FC-8E0D47B0E4A5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515725-9976-463F-A24A-6A0B6C205B28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53999E-6168-4B41-90A7-0EB05937F53E}">
      <dgm:prSet phldrT="[Text]" phldr="1"/>
      <dgm:spPr/>
      <dgm:t>
        <a:bodyPr/>
        <a:lstStyle/>
        <a:p>
          <a:endParaRPr lang="en-US" dirty="0"/>
        </a:p>
      </dgm:t>
    </dgm:pt>
    <dgm:pt modelId="{07114B86-3D38-4786-8ED7-48A59E71278E}" type="parTrans" cxnId="{540130CC-AF03-47DA-BEF6-14FC2ECED693}">
      <dgm:prSet/>
      <dgm:spPr/>
      <dgm:t>
        <a:bodyPr/>
        <a:lstStyle/>
        <a:p>
          <a:endParaRPr lang="en-US"/>
        </a:p>
      </dgm:t>
    </dgm:pt>
    <dgm:pt modelId="{D84E3AC3-E59F-4792-8030-1C5CBACA7E83}" type="sibTrans" cxnId="{540130CC-AF03-47DA-BEF6-14FC2ECED693}">
      <dgm:prSet/>
      <dgm:spPr/>
      <dgm:t>
        <a:bodyPr/>
        <a:lstStyle/>
        <a:p>
          <a:endParaRPr lang="en-US"/>
        </a:p>
      </dgm:t>
    </dgm:pt>
    <dgm:pt modelId="{CA7251FF-2165-4322-A03E-9E07CC45F52A}">
      <dgm:prSet phldrT="[Text]" custT="1"/>
      <dgm:spPr/>
      <dgm:t>
        <a:bodyPr/>
        <a:lstStyle/>
        <a:p>
          <a:r>
            <a:rPr lang="en-US" sz="2400" dirty="0" smtClean="0"/>
            <a:t>motion (n) the act or process of changing place or position; the ability or power to move</a:t>
          </a:r>
          <a:endParaRPr lang="en-US" sz="2400" dirty="0"/>
        </a:p>
      </dgm:t>
    </dgm:pt>
    <dgm:pt modelId="{A7733AEB-15A9-4A10-A669-A28893467087}" type="parTrans" cxnId="{C5A68376-387F-4CD4-BB1F-024E49162F82}">
      <dgm:prSet/>
      <dgm:spPr/>
      <dgm:t>
        <a:bodyPr/>
        <a:lstStyle/>
        <a:p>
          <a:endParaRPr lang="en-US"/>
        </a:p>
      </dgm:t>
    </dgm:pt>
    <dgm:pt modelId="{283BD7AC-2386-45CE-9D22-C8C6CB093526}" type="sibTrans" cxnId="{C5A68376-387F-4CD4-BB1F-024E49162F82}">
      <dgm:prSet/>
      <dgm:spPr/>
      <dgm:t>
        <a:bodyPr/>
        <a:lstStyle/>
        <a:p>
          <a:endParaRPr lang="en-US"/>
        </a:p>
      </dgm:t>
    </dgm:pt>
    <dgm:pt modelId="{B1092B2C-D81A-46DF-809B-461F27B9D754}">
      <dgm:prSet phldrT="[Text]" custT="1"/>
      <dgm:spPr/>
      <dgm:t>
        <a:bodyPr/>
        <a:lstStyle/>
        <a:p>
          <a:r>
            <a:rPr lang="en-US" sz="2400" dirty="0" smtClean="0"/>
            <a:t>motivate (v) to do something that makes a person move into action</a:t>
          </a:r>
          <a:endParaRPr lang="en-US" sz="2400" dirty="0"/>
        </a:p>
      </dgm:t>
    </dgm:pt>
    <dgm:pt modelId="{473BA0A9-3D18-45CC-A85D-C648136D56FC}" type="parTrans" cxnId="{356E5C1C-D111-4B51-82F4-67E4314518EA}">
      <dgm:prSet/>
      <dgm:spPr/>
      <dgm:t>
        <a:bodyPr/>
        <a:lstStyle/>
        <a:p>
          <a:endParaRPr lang="en-US"/>
        </a:p>
      </dgm:t>
    </dgm:pt>
    <dgm:pt modelId="{2EFF8B2F-0BAD-431A-826E-D26408536A1C}" type="sibTrans" cxnId="{356E5C1C-D111-4B51-82F4-67E4314518EA}">
      <dgm:prSet/>
      <dgm:spPr/>
      <dgm:t>
        <a:bodyPr/>
        <a:lstStyle/>
        <a:p>
          <a:endParaRPr lang="en-US"/>
        </a:p>
      </dgm:t>
    </dgm:pt>
    <dgm:pt modelId="{8D6D608E-C023-4B1C-9CB3-87693E6EE403}">
      <dgm:prSet custT="1"/>
      <dgm:spPr/>
      <dgm:t>
        <a:bodyPr/>
        <a:lstStyle/>
        <a:p>
          <a:r>
            <a:rPr lang="en-US" sz="2400" dirty="0" smtClean="0"/>
            <a:t>mobilize (v) to coordinate; to move people or things around for a purpose</a:t>
          </a:r>
          <a:endParaRPr lang="en-US" sz="3600" dirty="0"/>
        </a:p>
      </dgm:t>
    </dgm:pt>
    <dgm:pt modelId="{73D1C2D4-2194-4FD8-A17A-1D226BEADEDD}" type="parTrans" cxnId="{6C973201-6D98-4FE7-9E3C-96ECE8E5D35F}">
      <dgm:prSet/>
      <dgm:spPr/>
      <dgm:t>
        <a:bodyPr/>
        <a:lstStyle/>
        <a:p>
          <a:endParaRPr lang="en-US"/>
        </a:p>
      </dgm:t>
    </dgm:pt>
    <dgm:pt modelId="{E9E33DF0-D029-4918-A4F8-28BA45C16797}" type="sibTrans" cxnId="{6C973201-6D98-4FE7-9E3C-96ECE8E5D35F}">
      <dgm:prSet/>
      <dgm:spPr/>
      <dgm:t>
        <a:bodyPr/>
        <a:lstStyle/>
        <a:p>
          <a:endParaRPr lang="en-US"/>
        </a:p>
      </dgm:t>
    </dgm:pt>
    <dgm:pt modelId="{FC72DA2D-9487-4D4D-8D07-5EA58E9FA8D8}" type="pres">
      <dgm:prSet presAssocID="{B9515725-9976-463F-A24A-6A0B6C205B28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833378-5EF0-4569-9CA0-2B51535F34EF}" type="pres">
      <dgm:prSet presAssocID="{3453999E-6168-4B41-90A7-0EB05937F53E}" presName="root" presStyleCnt="0">
        <dgm:presLayoutVars>
          <dgm:chMax/>
          <dgm:chPref val="4"/>
        </dgm:presLayoutVars>
      </dgm:prSet>
      <dgm:spPr/>
    </dgm:pt>
    <dgm:pt modelId="{38E36447-F76E-4FEF-9445-8DBCADEC2657}" type="pres">
      <dgm:prSet presAssocID="{3453999E-6168-4B41-90A7-0EB05937F53E}" presName="rootComposite" presStyleCnt="0">
        <dgm:presLayoutVars/>
      </dgm:prSet>
      <dgm:spPr/>
    </dgm:pt>
    <dgm:pt modelId="{CA2D0078-757A-4502-A421-DD82ADF16DDC}" type="pres">
      <dgm:prSet presAssocID="{3453999E-6168-4B41-90A7-0EB05937F53E}" presName="rootText" presStyleLbl="node0" presStyleIdx="0" presStyleCnt="1" custFlipVert="1" custScaleY="5717" custLinFactNeighborX="-926" custLinFactNeighborY="-21531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FE9E9639-04B5-47BF-9E31-22A04A0B2747}" type="pres">
      <dgm:prSet presAssocID="{3453999E-6168-4B41-90A7-0EB05937F53E}" presName="childShape" presStyleCnt="0">
        <dgm:presLayoutVars>
          <dgm:chMax val="0"/>
          <dgm:chPref val="0"/>
        </dgm:presLayoutVars>
      </dgm:prSet>
      <dgm:spPr/>
    </dgm:pt>
    <dgm:pt modelId="{215ADD36-A073-4159-8A85-AF376A786363}" type="pres">
      <dgm:prSet presAssocID="{8D6D608E-C023-4B1C-9CB3-87693E6EE403}" presName="childComposite" presStyleCnt="0">
        <dgm:presLayoutVars>
          <dgm:chMax val="0"/>
          <dgm:chPref val="0"/>
        </dgm:presLayoutVars>
      </dgm:prSet>
      <dgm:spPr/>
    </dgm:pt>
    <dgm:pt modelId="{6225A335-1390-4064-8477-F20C38E09023}" type="pres">
      <dgm:prSet presAssocID="{8D6D608E-C023-4B1C-9CB3-87693E6EE403}" presName="Image" presStyleLbl="node1" presStyleIdx="0" presStyleCnt="3"/>
      <dgm:spPr/>
      <dgm:t>
        <a:bodyPr/>
        <a:lstStyle/>
        <a:p>
          <a:endParaRPr lang="en-US"/>
        </a:p>
      </dgm:t>
    </dgm:pt>
    <dgm:pt modelId="{4016B116-4C99-4831-9100-A8E8200B20DB}" type="pres">
      <dgm:prSet presAssocID="{8D6D608E-C023-4B1C-9CB3-87693E6EE403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73C54-9257-4130-AFB0-34D491F83414}" type="pres">
      <dgm:prSet presAssocID="{CA7251FF-2165-4322-A03E-9E07CC45F52A}" presName="childComposite" presStyleCnt="0">
        <dgm:presLayoutVars>
          <dgm:chMax val="0"/>
          <dgm:chPref val="0"/>
        </dgm:presLayoutVars>
      </dgm:prSet>
      <dgm:spPr/>
    </dgm:pt>
    <dgm:pt modelId="{5696920A-7609-41AE-9465-CB20E7536B8B}" type="pres">
      <dgm:prSet presAssocID="{CA7251FF-2165-4322-A03E-9E07CC45F52A}" presName="Image" presStyleLbl="node1" presStyleIdx="1" presStyleCnt="3"/>
      <dgm:spPr/>
    </dgm:pt>
    <dgm:pt modelId="{3EC4D13E-7B50-4AB0-B035-55167D6D89D8}" type="pres">
      <dgm:prSet presAssocID="{CA7251FF-2165-4322-A03E-9E07CC45F52A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CD3628-09A0-45B1-BA6D-CF31F9A25F28}" type="pres">
      <dgm:prSet presAssocID="{B1092B2C-D81A-46DF-809B-461F27B9D754}" presName="childComposite" presStyleCnt="0">
        <dgm:presLayoutVars>
          <dgm:chMax val="0"/>
          <dgm:chPref val="0"/>
        </dgm:presLayoutVars>
      </dgm:prSet>
      <dgm:spPr/>
    </dgm:pt>
    <dgm:pt modelId="{F35C1E3A-6FC8-426E-BCF9-DAD3F206FD03}" type="pres">
      <dgm:prSet presAssocID="{B1092B2C-D81A-46DF-809B-461F27B9D754}" presName="Image" presStyleLbl="node1" presStyleIdx="2" presStyleCnt="3"/>
      <dgm:spPr/>
    </dgm:pt>
    <dgm:pt modelId="{978D00F4-586E-42CA-B360-9AD9EC1014FE}" type="pres">
      <dgm:prSet presAssocID="{B1092B2C-D81A-46DF-809B-461F27B9D754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3BAA18-56BC-484A-ACCA-DC1601FCCC69}" type="presOf" srcId="{B9515725-9976-463F-A24A-6A0B6C205B28}" destId="{FC72DA2D-9487-4D4D-8D07-5EA58E9FA8D8}" srcOrd="0" destOrd="0" presId="urn:microsoft.com/office/officeart/2008/layout/PictureAccentList"/>
    <dgm:cxn modelId="{21A0D91A-C4D8-4076-848E-C2C825F59621}" type="presOf" srcId="{3453999E-6168-4B41-90A7-0EB05937F53E}" destId="{CA2D0078-757A-4502-A421-DD82ADF16DDC}" srcOrd="0" destOrd="0" presId="urn:microsoft.com/office/officeart/2008/layout/PictureAccentList"/>
    <dgm:cxn modelId="{C5A68376-387F-4CD4-BB1F-024E49162F82}" srcId="{3453999E-6168-4B41-90A7-0EB05937F53E}" destId="{CA7251FF-2165-4322-A03E-9E07CC45F52A}" srcOrd="1" destOrd="0" parTransId="{A7733AEB-15A9-4A10-A669-A28893467087}" sibTransId="{283BD7AC-2386-45CE-9D22-C8C6CB093526}"/>
    <dgm:cxn modelId="{A8598097-303D-4AD0-9FAF-2F2CF34F5BEC}" type="presOf" srcId="{B1092B2C-D81A-46DF-809B-461F27B9D754}" destId="{978D00F4-586E-42CA-B360-9AD9EC1014FE}" srcOrd="0" destOrd="0" presId="urn:microsoft.com/office/officeart/2008/layout/PictureAccentList"/>
    <dgm:cxn modelId="{7A663058-B25D-4AF5-9F44-15F444F580AC}" type="presOf" srcId="{8D6D608E-C023-4B1C-9CB3-87693E6EE403}" destId="{4016B116-4C99-4831-9100-A8E8200B20DB}" srcOrd="0" destOrd="0" presId="urn:microsoft.com/office/officeart/2008/layout/PictureAccentList"/>
    <dgm:cxn modelId="{6C973201-6D98-4FE7-9E3C-96ECE8E5D35F}" srcId="{3453999E-6168-4B41-90A7-0EB05937F53E}" destId="{8D6D608E-C023-4B1C-9CB3-87693E6EE403}" srcOrd="0" destOrd="0" parTransId="{73D1C2D4-2194-4FD8-A17A-1D226BEADEDD}" sibTransId="{E9E33DF0-D029-4918-A4F8-28BA45C16797}"/>
    <dgm:cxn modelId="{8E0C4867-6937-47A4-9026-48D4C32066BB}" type="presOf" srcId="{CA7251FF-2165-4322-A03E-9E07CC45F52A}" destId="{3EC4D13E-7B50-4AB0-B035-55167D6D89D8}" srcOrd="0" destOrd="0" presId="urn:microsoft.com/office/officeart/2008/layout/PictureAccentList"/>
    <dgm:cxn modelId="{356E5C1C-D111-4B51-82F4-67E4314518EA}" srcId="{3453999E-6168-4B41-90A7-0EB05937F53E}" destId="{B1092B2C-D81A-46DF-809B-461F27B9D754}" srcOrd="2" destOrd="0" parTransId="{473BA0A9-3D18-45CC-A85D-C648136D56FC}" sibTransId="{2EFF8B2F-0BAD-431A-826E-D26408536A1C}"/>
    <dgm:cxn modelId="{540130CC-AF03-47DA-BEF6-14FC2ECED693}" srcId="{B9515725-9976-463F-A24A-6A0B6C205B28}" destId="{3453999E-6168-4B41-90A7-0EB05937F53E}" srcOrd="0" destOrd="0" parTransId="{07114B86-3D38-4786-8ED7-48A59E71278E}" sibTransId="{D84E3AC3-E59F-4792-8030-1C5CBACA7E83}"/>
    <dgm:cxn modelId="{72B699D7-A47D-40CF-95E5-F83A5CCCDDD7}" type="presParOf" srcId="{FC72DA2D-9487-4D4D-8D07-5EA58E9FA8D8}" destId="{87833378-5EF0-4569-9CA0-2B51535F34EF}" srcOrd="0" destOrd="0" presId="urn:microsoft.com/office/officeart/2008/layout/PictureAccentList"/>
    <dgm:cxn modelId="{10F12F44-0667-41EF-B3DD-5D7651190774}" type="presParOf" srcId="{87833378-5EF0-4569-9CA0-2B51535F34EF}" destId="{38E36447-F76E-4FEF-9445-8DBCADEC2657}" srcOrd="0" destOrd="0" presId="urn:microsoft.com/office/officeart/2008/layout/PictureAccentList"/>
    <dgm:cxn modelId="{EEAA2C0F-4FCB-46A6-912B-9FBDBD9D75C5}" type="presParOf" srcId="{38E36447-F76E-4FEF-9445-8DBCADEC2657}" destId="{CA2D0078-757A-4502-A421-DD82ADF16DDC}" srcOrd="0" destOrd="0" presId="urn:microsoft.com/office/officeart/2008/layout/PictureAccentList"/>
    <dgm:cxn modelId="{22CB730A-75B8-4E1E-827C-BF236A3622A7}" type="presParOf" srcId="{87833378-5EF0-4569-9CA0-2B51535F34EF}" destId="{FE9E9639-04B5-47BF-9E31-22A04A0B2747}" srcOrd="1" destOrd="0" presId="urn:microsoft.com/office/officeart/2008/layout/PictureAccentList"/>
    <dgm:cxn modelId="{F74D8EF8-DF50-4783-B047-FA7E5349376D}" type="presParOf" srcId="{FE9E9639-04B5-47BF-9E31-22A04A0B2747}" destId="{215ADD36-A073-4159-8A85-AF376A786363}" srcOrd="0" destOrd="0" presId="urn:microsoft.com/office/officeart/2008/layout/PictureAccentList"/>
    <dgm:cxn modelId="{B9297A5A-1DD0-4A54-AD0E-2E259A883D0D}" type="presParOf" srcId="{215ADD36-A073-4159-8A85-AF376A786363}" destId="{6225A335-1390-4064-8477-F20C38E09023}" srcOrd="0" destOrd="0" presId="urn:microsoft.com/office/officeart/2008/layout/PictureAccentList"/>
    <dgm:cxn modelId="{C3E82F1D-D43A-471F-84BD-EE1A6B8BBE30}" type="presParOf" srcId="{215ADD36-A073-4159-8A85-AF376A786363}" destId="{4016B116-4C99-4831-9100-A8E8200B20DB}" srcOrd="1" destOrd="0" presId="urn:microsoft.com/office/officeart/2008/layout/PictureAccentList"/>
    <dgm:cxn modelId="{C384852D-2475-4C16-9824-F29EC3A16914}" type="presParOf" srcId="{FE9E9639-04B5-47BF-9E31-22A04A0B2747}" destId="{54073C54-9257-4130-AFB0-34D491F83414}" srcOrd="1" destOrd="0" presId="urn:microsoft.com/office/officeart/2008/layout/PictureAccentList"/>
    <dgm:cxn modelId="{4CF6C662-5E6E-4919-8FC0-E69A5B1CFEB4}" type="presParOf" srcId="{54073C54-9257-4130-AFB0-34D491F83414}" destId="{5696920A-7609-41AE-9465-CB20E7536B8B}" srcOrd="0" destOrd="0" presId="urn:microsoft.com/office/officeart/2008/layout/PictureAccentList"/>
    <dgm:cxn modelId="{386CA152-4822-4EB5-B0BC-B777C75DEB2F}" type="presParOf" srcId="{54073C54-9257-4130-AFB0-34D491F83414}" destId="{3EC4D13E-7B50-4AB0-B035-55167D6D89D8}" srcOrd="1" destOrd="0" presId="urn:microsoft.com/office/officeart/2008/layout/PictureAccentList"/>
    <dgm:cxn modelId="{B7C7A77C-2231-42D7-AD23-E6571810E585}" type="presParOf" srcId="{FE9E9639-04B5-47BF-9E31-22A04A0B2747}" destId="{ADCD3628-09A0-45B1-BA6D-CF31F9A25F28}" srcOrd="2" destOrd="0" presId="urn:microsoft.com/office/officeart/2008/layout/PictureAccentList"/>
    <dgm:cxn modelId="{94B147C0-3671-4FA3-9BE2-6C75ED6AEEED}" type="presParOf" srcId="{ADCD3628-09A0-45B1-BA6D-CF31F9A25F28}" destId="{F35C1E3A-6FC8-426E-BCF9-DAD3F206FD03}" srcOrd="0" destOrd="0" presId="urn:microsoft.com/office/officeart/2008/layout/PictureAccentList"/>
    <dgm:cxn modelId="{001A2A18-63E0-421B-A3FD-D52A0D3D1457}" type="presParOf" srcId="{ADCD3628-09A0-45B1-BA6D-CF31F9A25F28}" destId="{978D00F4-586E-42CA-B360-9AD9EC1014FE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9EF14E-6995-4875-895B-70E663449137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B146AB-6312-4E44-BF0D-FB3C61B28D46}">
      <dgm:prSet phldrT="[Text]" custT="1"/>
      <dgm:spPr/>
      <dgm:t>
        <a:bodyPr/>
        <a:lstStyle/>
        <a:p>
          <a:r>
            <a:rPr lang="en-US" sz="2800" dirty="0" smtClean="0"/>
            <a:t>removal (n) the act of moving something away</a:t>
          </a:r>
          <a:endParaRPr lang="en-US" sz="2800" dirty="0"/>
        </a:p>
      </dgm:t>
    </dgm:pt>
    <dgm:pt modelId="{CA1397C5-7367-4E4F-AE0B-98F446D3C8BA}" type="parTrans" cxnId="{31213B47-263C-44D6-9E6B-00E4914104F6}">
      <dgm:prSet/>
      <dgm:spPr/>
      <dgm:t>
        <a:bodyPr/>
        <a:lstStyle/>
        <a:p>
          <a:endParaRPr lang="en-US"/>
        </a:p>
      </dgm:t>
    </dgm:pt>
    <dgm:pt modelId="{7DDC287A-AEE9-45D5-B6A2-EB5B1EFF008E}" type="sibTrans" cxnId="{31213B47-263C-44D6-9E6B-00E4914104F6}">
      <dgm:prSet/>
      <dgm:spPr/>
      <dgm:t>
        <a:bodyPr/>
        <a:lstStyle/>
        <a:p>
          <a:endParaRPr lang="en-US"/>
        </a:p>
      </dgm:t>
    </dgm:pt>
    <dgm:pt modelId="{D70072C6-CC48-405F-B309-9493B1971AD0}">
      <dgm:prSet phldrT="[Text]" custT="1"/>
      <dgm:spPr/>
      <dgm:t>
        <a:bodyPr/>
        <a:lstStyle/>
        <a:p>
          <a:r>
            <a:rPr lang="en-US" sz="2800" dirty="0" smtClean="0"/>
            <a:t>promote (v)  to raise or move to a higher grade, rank, or job; to advocate</a:t>
          </a:r>
          <a:endParaRPr lang="en-US" sz="2800" dirty="0"/>
        </a:p>
      </dgm:t>
    </dgm:pt>
    <dgm:pt modelId="{29228D34-5CA9-4784-B79D-F565814664CF}" type="sibTrans" cxnId="{DB4A25DC-4B02-4B5D-AF67-8241E8E393AC}">
      <dgm:prSet/>
      <dgm:spPr/>
      <dgm:t>
        <a:bodyPr/>
        <a:lstStyle/>
        <a:p>
          <a:endParaRPr lang="en-US"/>
        </a:p>
      </dgm:t>
    </dgm:pt>
    <dgm:pt modelId="{D4A136D6-0433-439F-BEA1-00D4A8D4778B}" type="parTrans" cxnId="{DB4A25DC-4B02-4B5D-AF67-8241E8E393AC}">
      <dgm:prSet/>
      <dgm:spPr/>
      <dgm:t>
        <a:bodyPr/>
        <a:lstStyle/>
        <a:p>
          <a:endParaRPr lang="en-US"/>
        </a:p>
      </dgm:t>
    </dgm:pt>
    <dgm:pt modelId="{B44130E5-6578-4DEE-9856-2F60B3F848F4}">
      <dgm:prSet phldrT="[Text]"/>
      <dgm:spPr/>
      <dgm:t>
        <a:bodyPr/>
        <a:lstStyle/>
        <a:p>
          <a:r>
            <a:rPr lang="en-US" dirty="0" smtClean="0"/>
            <a:t>Quiz next A day</a:t>
          </a:r>
          <a:endParaRPr lang="en-US" dirty="0"/>
        </a:p>
      </dgm:t>
    </dgm:pt>
    <dgm:pt modelId="{F04D786C-FAF4-48EF-85D0-92EB2303F390}" type="sibTrans" cxnId="{79BC5AC4-2712-4874-B3D2-B4ABB282CD30}">
      <dgm:prSet/>
      <dgm:spPr/>
      <dgm:t>
        <a:bodyPr/>
        <a:lstStyle/>
        <a:p>
          <a:endParaRPr lang="en-US"/>
        </a:p>
      </dgm:t>
    </dgm:pt>
    <dgm:pt modelId="{7350190E-B461-46AF-9080-AB1CC0C6E756}" type="parTrans" cxnId="{79BC5AC4-2712-4874-B3D2-B4ABB282CD30}">
      <dgm:prSet/>
      <dgm:spPr/>
      <dgm:t>
        <a:bodyPr/>
        <a:lstStyle/>
        <a:p>
          <a:endParaRPr lang="en-US"/>
        </a:p>
      </dgm:t>
    </dgm:pt>
    <dgm:pt modelId="{C30A8CCB-E824-4A25-B687-61CA85002A21}" type="pres">
      <dgm:prSet presAssocID="{C19EF14E-6995-4875-895B-70E66344913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883BD69-4E37-4012-901B-4DA28835397B}" type="pres">
      <dgm:prSet presAssocID="{B44130E5-6578-4DEE-9856-2F60B3F848F4}" presName="root" presStyleCnt="0">
        <dgm:presLayoutVars>
          <dgm:chMax/>
          <dgm:chPref val="4"/>
        </dgm:presLayoutVars>
      </dgm:prSet>
      <dgm:spPr/>
    </dgm:pt>
    <dgm:pt modelId="{7B8D25CF-BDF4-4454-90B7-574F629F4C26}" type="pres">
      <dgm:prSet presAssocID="{B44130E5-6578-4DEE-9856-2F60B3F848F4}" presName="rootComposite" presStyleCnt="0">
        <dgm:presLayoutVars/>
      </dgm:prSet>
      <dgm:spPr/>
    </dgm:pt>
    <dgm:pt modelId="{3EE1A4B7-C82E-4009-A973-95927D7193CF}" type="pres">
      <dgm:prSet presAssocID="{B44130E5-6578-4DEE-9856-2F60B3F848F4}" presName="rootText" presStyleLbl="node0" presStyleIdx="0" presStyleCnt="1" custFlipVert="0" custScaleY="48779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536EB12A-596B-4DB2-ACDD-64DC9768A09A}" type="pres">
      <dgm:prSet presAssocID="{B44130E5-6578-4DEE-9856-2F60B3F848F4}" presName="childShape" presStyleCnt="0">
        <dgm:presLayoutVars>
          <dgm:chMax val="0"/>
          <dgm:chPref val="0"/>
        </dgm:presLayoutVars>
      </dgm:prSet>
      <dgm:spPr/>
    </dgm:pt>
    <dgm:pt modelId="{0A0042E0-FC55-495C-B4FE-4188AE9B04D1}" type="pres">
      <dgm:prSet presAssocID="{D70072C6-CC48-405F-B309-9493B1971AD0}" presName="childComposite" presStyleCnt="0">
        <dgm:presLayoutVars>
          <dgm:chMax val="0"/>
          <dgm:chPref val="0"/>
        </dgm:presLayoutVars>
      </dgm:prSet>
      <dgm:spPr/>
    </dgm:pt>
    <dgm:pt modelId="{57FA2711-49DE-4075-8098-A3B30AE0DBFC}" type="pres">
      <dgm:prSet presAssocID="{D70072C6-CC48-405F-B309-9493B1971AD0}" presName="Image" presStyleLbl="node1" presStyleIdx="0" presStyleCnt="2"/>
      <dgm:spPr/>
    </dgm:pt>
    <dgm:pt modelId="{616B97A7-C157-4811-B8D9-92CB2EB9F6BB}" type="pres">
      <dgm:prSet presAssocID="{D70072C6-CC48-405F-B309-9493B1971AD0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D77B9-FB74-4118-9219-566D2BB0F9C2}" type="pres">
      <dgm:prSet presAssocID="{9FB146AB-6312-4E44-BF0D-FB3C61B28D46}" presName="childComposite" presStyleCnt="0">
        <dgm:presLayoutVars>
          <dgm:chMax val="0"/>
          <dgm:chPref val="0"/>
        </dgm:presLayoutVars>
      </dgm:prSet>
      <dgm:spPr/>
    </dgm:pt>
    <dgm:pt modelId="{107A81AA-93C6-4C31-BC3B-EF28EE538431}" type="pres">
      <dgm:prSet presAssocID="{9FB146AB-6312-4E44-BF0D-FB3C61B28D46}" presName="Image" presStyleLbl="node1" presStyleIdx="1" presStyleCnt="2"/>
      <dgm:spPr/>
    </dgm:pt>
    <dgm:pt modelId="{8AB6F06F-5C0D-40F4-A58E-03A4E692B47D}" type="pres">
      <dgm:prSet presAssocID="{9FB146AB-6312-4E44-BF0D-FB3C61B28D46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4A25DC-4B02-4B5D-AF67-8241E8E393AC}" srcId="{B44130E5-6578-4DEE-9856-2F60B3F848F4}" destId="{D70072C6-CC48-405F-B309-9493B1971AD0}" srcOrd="0" destOrd="0" parTransId="{D4A136D6-0433-439F-BEA1-00D4A8D4778B}" sibTransId="{29228D34-5CA9-4784-B79D-F565814664CF}"/>
    <dgm:cxn modelId="{BDEC8E5C-E9A3-431C-90E6-FF681027E6F5}" type="presOf" srcId="{D70072C6-CC48-405F-B309-9493B1971AD0}" destId="{616B97A7-C157-4811-B8D9-92CB2EB9F6BB}" srcOrd="0" destOrd="0" presId="urn:microsoft.com/office/officeart/2008/layout/PictureAccentList"/>
    <dgm:cxn modelId="{31213B47-263C-44D6-9E6B-00E4914104F6}" srcId="{B44130E5-6578-4DEE-9856-2F60B3F848F4}" destId="{9FB146AB-6312-4E44-BF0D-FB3C61B28D46}" srcOrd="1" destOrd="0" parTransId="{CA1397C5-7367-4E4F-AE0B-98F446D3C8BA}" sibTransId="{7DDC287A-AEE9-45D5-B6A2-EB5B1EFF008E}"/>
    <dgm:cxn modelId="{D124E640-6E7D-4017-A417-02DC05B7C9A5}" type="presOf" srcId="{9FB146AB-6312-4E44-BF0D-FB3C61B28D46}" destId="{8AB6F06F-5C0D-40F4-A58E-03A4E692B47D}" srcOrd="0" destOrd="0" presId="urn:microsoft.com/office/officeart/2008/layout/PictureAccentList"/>
    <dgm:cxn modelId="{D34157D1-3F4E-448C-AEAE-5FF17C003722}" type="presOf" srcId="{B44130E5-6578-4DEE-9856-2F60B3F848F4}" destId="{3EE1A4B7-C82E-4009-A973-95927D7193CF}" srcOrd="0" destOrd="0" presId="urn:microsoft.com/office/officeart/2008/layout/PictureAccentList"/>
    <dgm:cxn modelId="{00F5323F-2187-412B-A2A3-2F515AFFA388}" type="presOf" srcId="{C19EF14E-6995-4875-895B-70E663449137}" destId="{C30A8CCB-E824-4A25-B687-61CA85002A21}" srcOrd="0" destOrd="0" presId="urn:microsoft.com/office/officeart/2008/layout/PictureAccentList"/>
    <dgm:cxn modelId="{79BC5AC4-2712-4874-B3D2-B4ABB282CD30}" srcId="{C19EF14E-6995-4875-895B-70E663449137}" destId="{B44130E5-6578-4DEE-9856-2F60B3F848F4}" srcOrd="0" destOrd="0" parTransId="{7350190E-B461-46AF-9080-AB1CC0C6E756}" sibTransId="{F04D786C-FAF4-48EF-85D0-92EB2303F390}"/>
    <dgm:cxn modelId="{15C2DC20-717D-435D-9751-23B6591A4588}" type="presParOf" srcId="{C30A8CCB-E824-4A25-B687-61CA85002A21}" destId="{B883BD69-4E37-4012-901B-4DA28835397B}" srcOrd="0" destOrd="0" presId="urn:microsoft.com/office/officeart/2008/layout/PictureAccentList"/>
    <dgm:cxn modelId="{73727AFA-5991-4DC5-AB1D-B15A5C44D5B8}" type="presParOf" srcId="{B883BD69-4E37-4012-901B-4DA28835397B}" destId="{7B8D25CF-BDF4-4454-90B7-574F629F4C26}" srcOrd="0" destOrd="0" presId="urn:microsoft.com/office/officeart/2008/layout/PictureAccentList"/>
    <dgm:cxn modelId="{C898B52C-D759-40D7-837D-3CA43C1277AC}" type="presParOf" srcId="{7B8D25CF-BDF4-4454-90B7-574F629F4C26}" destId="{3EE1A4B7-C82E-4009-A973-95927D7193CF}" srcOrd="0" destOrd="0" presId="urn:microsoft.com/office/officeart/2008/layout/PictureAccentList"/>
    <dgm:cxn modelId="{A8193AF4-62E0-4A14-BCC4-F8383E8DE067}" type="presParOf" srcId="{B883BD69-4E37-4012-901B-4DA28835397B}" destId="{536EB12A-596B-4DB2-ACDD-64DC9768A09A}" srcOrd="1" destOrd="0" presId="urn:microsoft.com/office/officeart/2008/layout/PictureAccentList"/>
    <dgm:cxn modelId="{19867FF9-0953-437E-96A2-04F2A6FDA090}" type="presParOf" srcId="{536EB12A-596B-4DB2-ACDD-64DC9768A09A}" destId="{0A0042E0-FC55-495C-B4FE-4188AE9B04D1}" srcOrd="0" destOrd="0" presId="urn:microsoft.com/office/officeart/2008/layout/PictureAccentList"/>
    <dgm:cxn modelId="{4F629C5D-395C-471C-B2BC-0BB2982A9B9E}" type="presParOf" srcId="{0A0042E0-FC55-495C-B4FE-4188AE9B04D1}" destId="{57FA2711-49DE-4075-8098-A3B30AE0DBFC}" srcOrd="0" destOrd="0" presId="urn:microsoft.com/office/officeart/2008/layout/PictureAccentList"/>
    <dgm:cxn modelId="{770F93D3-7FD7-49E4-9D2B-A42E51125A9F}" type="presParOf" srcId="{0A0042E0-FC55-495C-B4FE-4188AE9B04D1}" destId="{616B97A7-C157-4811-B8D9-92CB2EB9F6BB}" srcOrd="1" destOrd="0" presId="urn:microsoft.com/office/officeart/2008/layout/PictureAccentList"/>
    <dgm:cxn modelId="{A8D89073-2EC2-4BC2-9C4F-8B43D6713017}" type="presParOf" srcId="{536EB12A-596B-4DB2-ACDD-64DC9768A09A}" destId="{8EED77B9-FB74-4118-9219-566D2BB0F9C2}" srcOrd="1" destOrd="0" presId="urn:microsoft.com/office/officeart/2008/layout/PictureAccentList"/>
    <dgm:cxn modelId="{EDF61350-C4DD-407F-BBDC-83581F242266}" type="presParOf" srcId="{8EED77B9-FB74-4118-9219-566D2BB0F9C2}" destId="{107A81AA-93C6-4C31-BC3B-EF28EE538431}" srcOrd="0" destOrd="0" presId="urn:microsoft.com/office/officeart/2008/layout/PictureAccentList"/>
    <dgm:cxn modelId="{401EF3B2-B77F-43C7-BA6F-6DB10A0193C5}" type="presParOf" srcId="{8EED77B9-FB74-4118-9219-566D2BB0F9C2}" destId="{8AB6F06F-5C0D-40F4-A58E-03A4E692B47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7DA55-2401-4966-9287-063D2CFEEE0D}">
      <dsp:nvSpPr>
        <dsp:cNvPr id="0" name=""/>
        <dsp:cNvSpPr/>
      </dsp:nvSpPr>
      <dsp:spPr>
        <a:xfrm>
          <a:off x="0" y="457201"/>
          <a:ext cx="8229599" cy="1131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Word List: mob</a:t>
          </a:r>
          <a:r>
            <a:rPr lang="en-US" sz="5900" kern="1200" dirty="0" smtClean="0"/>
            <a:t>, </a:t>
          </a:r>
          <a:r>
            <a:rPr lang="en-US" sz="4400" kern="1200" dirty="0" smtClean="0"/>
            <a:t>mot, </a:t>
          </a:r>
          <a:r>
            <a:rPr lang="en-US" sz="4400" kern="1200" dirty="0" err="1" smtClean="0"/>
            <a:t>mov</a:t>
          </a:r>
          <a:r>
            <a:rPr lang="en-US" sz="4400" kern="1200" dirty="0" smtClean="0"/>
            <a:t> = move</a:t>
          </a:r>
          <a:endParaRPr lang="en-US" sz="4400" kern="1200" dirty="0"/>
        </a:p>
      </dsp:txBody>
      <dsp:txXfrm>
        <a:off x="33140" y="490341"/>
        <a:ext cx="8163319" cy="1065210"/>
      </dsp:txXfrm>
    </dsp:sp>
    <dsp:sp modelId="{C634C801-BE49-4C74-95B7-41442DA99A59}">
      <dsp:nvSpPr>
        <dsp:cNvPr id="0" name=""/>
        <dsp:cNvSpPr/>
      </dsp:nvSpPr>
      <dsp:spPr>
        <a:xfrm>
          <a:off x="7098109" y="0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C0022F-B0B8-4D02-90B1-9CD4A293EEB7}">
      <dsp:nvSpPr>
        <dsp:cNvPr id="0" name=""/>
        <dsp:cNvSpPr/>
      </dsp:nvSpPr>
      <dsp:spPr>
        <a:xfrm>
          <a:off x="1199380" y="1731180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locomotion (n)  the ability to move from place to place</a:t>
          </a:r>
          <a:endParaRPr lang="en-US" sz="2400" kern="1200" dirty="0"/>
        </a:p>
      </dsp:txBody>
      <dsp:txXfrm>
        <a:off x="1254625" y="1786425"/>
        <a:ext cx="6919729" cy="1021000"/>
      </dsp:txXfrm>
    </dsp:sp>
    <dsp:sp modelId="{36FADF7C-E753-4EC2-9776-7930AD151F8F}">
      <dsp:nvSpPr>
        <dsp:cNvPr id="0" name=""/>
        <dsp:cNvSpPr/>
      </dsp:nvSpPr>
      <dsp:spPr>
        <a:xfrm>
          <a:off x="0" y="2998450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221266-6781-436F-8845-96B94BE802D9}">
      <dsp:nvSpPr>
        <dsp:cNvPr id="0" name=""/>
        <dsp:cNvSpPr/>
      </dsp:nvSpPr>
      <dsp:spPr>
        <a:xfrm>
          <a:off x="1199380" y="2998450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mobile (</a:t>
          </a:r>
          <a:r>
            <a:rPr lang="en-US" sz="2400" kern="1200" dirty="0" err="1" smtClean="0"/>
            <a:t>adj</a:t>
          </a:r>
          <a:r>
            <a:rPr lang="en-US" sz="2400" kern="1200" dirty="0" smtClean="0"/>
            <a:t>) capable of moving or being moved</a:t>
          </a:r>
          <a:endParaRPr lang="en-US" sz="2400" kern="1200" dirty="0"/>
        </a:p>
      </dsp:txBody>
      <dsp:txXfrm>
        <a:off x="1254625" y="3053695"/>
        <a:ext cx="6919729" cy="1021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643F0B-FE81-4EFB-BA0A-247C192CAED8}">
      <dsp:nvSpPr>
        <dsp:cNvPr id="0" name=""/>
        <dsp:cNvSpPr/>
      </dsp:nvSpPr>
      <dsp:spPr>
        <a:xfrm flipV="1">
          <a:off x="1371586" y="299301"/>
          <a:ext cx="5486427" cy="576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1373275" y="300990"/>
        <a:ext cx="5483049" cy="54282"/>
      </dsp:txXfrm>
    </dsp:sp>
    <dsp:sp modelId="{C63A94E2-6A61-4E67-9E74-C5ACEDE72682}">
      <dsp:nvSpPr>
        <dsp:cNvPr id="0" name=""/>
        <dsp:cNvSpPr/>
      </dsp:nvSpPr>
      <dsp:spPr>
        <a:xfrm>
          <a:off x="0" y="560631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5361D2-9B52-465E-9135-61E65CB31EE2}">
      <dsp:nvSpPr>
        <dsp:cNvPr id="0" name=""/>
        <dsp:cNvSpPr/>
      </dsp:nvSpPr>
      <dsp:spPr>
        <a:xfrm>
          <a:off x="1199380" y="560631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automobile (n) a self-propelled passenger vehicle that moves</a:t>
          </a:r>
          <a:endParaRPr lang="en-US" sz="2400" kern="1200" dirty="0"/>
        </a:p>
      </dsp:txBody>
      <dsp:txXfrm>
        <a:off x="1254625" y="615876"/>
        <a:ext cx="6919729" cy="1021000"/>
      </dsp:txXfrm>
    </dsp:sp>
    <dsp:sp modelId="{1A087E1D-1C5C-44DE-9B5D-E03243CC1DE2}">
      <dsp:nvSpPr>
        <dsp:cNvPr id="0" name=""/>
        <dsp:cNvSpPr/>
      </dsp:nvSpPr>
      <dsp:spPr>
        <a:xfrm>
          <a:off x="0" y="1827900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AC531E-6EFF-4803-BAD9-75FB088F86A6}">
      <dsp:nvSpPr>
        <dsp:cNvPr id="0" name=""/>
        <dsp:cNvSpPr/>
      </dsp:nvSpPr>
      <dsp:spPr>
        <a:xfrm>
          <a:off x="1199380" y="1827900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demote (v) to move down in grade, rank, or status</a:t>
          </a:r>
          <a:endParaRPr lang="en-US" sz="2400" kern="1200" dirty="0"/>
        </a:p>
      </dsp:txBody>
      <dsp:txXfrm>
        <a:off x="1254625" y="1883145"/>
        <a:ext cx="6919729" cy="1021000"/>
      </dsp:txXfrm>
    </dsp:sp>
    <dsp:sp modelId="{46133370-42B6-4958-84B4-4A3D84C044F2}">
      <dsp:nvSpPr>
        <dsp:cNvPr id="0" name=""/>
        <dsp:cNvSpPr/>
      </dsp:nvSpPr>
      <dsp:spPr>
        <a:xfrm>
          <a:off x="0" y="3095170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0C8323-4A04-41CD-B7FC-8E0D47B0E4A5}">
      <dsp:nvSpPr>
        <dsp:cNvPr id="0" name=""/>
        <dsp:cNvSpPr/>
      </dsp:nvSpPr>
      <dsp:spPr>
        <a:xfrm>
          <a:off x="1199380" y="3095170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mobility (n)  the quality or state of being able to move about freely</a:t>
          </a:r>
          <a:endParaRPr lang="en-US" sz="2400" kern="1200" dirty="0"/>
        </a:p>
      </dsp:txBody>
      <dsp:txXfrm>
        <a:off x="1254625" y="3150415"/>
        <a:ext cx="6919729" cy="1021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D0078-757A-4502-A421-DD82ADF16DDC}">
      <dsp:nvSpPr>
        <dsp:cNvPr id="0" name=""/>
        <dsp:cNvSpPr/>
      </dsp:nvSpPr>
      <dsp:spPr>
        <a:xfrm flipV="1">
          <a:off x="0" y="52167"/>
          <a:ext cx="8229599" cy="64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1895" y="54062"/>
        <a:ext cx="8225809" cy="60897"/>
      </dsp:txXfrm>
    </dsp:sp>
    <dsp:sp modelId="{6225A335-1390-4064-8477-F20C38E09023}">
      <dsp:nvSpPr>
        <dsp:cNvPr id="0" name=""/>
        <dsp:cNvSpPr/>
      </dsp:nvSpPr>
      <dsp:spPr>
        <a:xfrm>
          <a:off x="0" y="564144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16B116-4C99-4831-9100-A8E8200B20DB}">
      <dsp:nvSpPr>
        <dsp:cNvPr id="0" name=""/>
        <dsp:cNvSpPr/>
      </dsp:nvSpPr>
      <dsp:spPr>
        <a:xfrm>
          <a:off x="1199380" y="564144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mobilize (v) to coordinate; to move people or things around for a purpose</a:t>
          </a:r>
          <a:endParaRPr lang="en-US" sz="3600" kern="1200" dirty="0"/>
        </a:p>
      </dsp:txBody>
      <dsp:txXfrm>
        <a:off x="1254625" y="619389"/>
        <a:ext cx="6919729" cy="1021000"/>
      </dsp:txXfrm>
    </dsp:sp>
    <dsp:sp modelId="{5696920A-7609-41AE-9465-CB20E7536B8B}">
      <dsp:nvSpPr>
        <dsp:cNvPr id="0" name=""/>
        <dsp:cNvSpPr/>
      </dsp:nvSpPr>
      <dsp:spPr>
        <a:xfrm>
          <a:off x="0" y="1831413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C4D13E-7B50-4AB0-B035-55167D6D89D8}">
      <dsp:nvSpPr>
        <dsp:cNvPr id="0" name=""/>
        <dsp:cNvSpPr/>
      </dsp:nvSpPr>
      <dsp:spPr>
        <a:xfrm>
          <a:off x="1199380" y="1831413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motion (n) the act or process of changing place or position; the ability or power to move</a:t>
          </a:r>
          <a:endParaRPr lang="en-US" sz="2400" kern="1200" dirty="0"/>
        </a:p>
      </dsp:txBody>
      <dsp:txXfrm>
        <a:off x="1254625" y="1886658"/>
        <a:ext cx="6919729" cy="1021000"/>
      </dsp:txXfrm>
    </dsp:sp>
    <dsp:sp modelId="{F35C1E3A-6FC8-426E-BCF9-DAD3F206FD03}">
      <dsp:nvSpPr>
        <dsp:cNvPr id="0" name=""/>
        <dsp:cNvSpPr/>
      </dsp:nvSpPr>
      <dsp:spPr>
        <a:xfrm>
          <a:off x="0" y="3098683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8D00F4-586E-42CA-B360-9AD9EC1014FE}">
      <dsp:nvSpPr>
        <dsp:cNvPr id="0" name=""/>
        <dsp:cNvSpPr/>
      </dsp:nvSpPr>
      <dsp:spPr>
        <a:xfrm>
          <a:off x="1199380" y="3098683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motivate (v) to do something that makes a person move into action</a:t>
          </a:r>
          <a:endParaRPr lang="en-US" sz="2400" kern="1200" dirty="0"/>
        </a:p>
      </dsp:txBody>
      <dsp:txXfrm>
        <a:off x="1254625" y="3153928"/>
        <a:ext cx="6919729" cy="1021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1A4B7-C82E-4009-A973-95927D7193CF}">
      <dsp:nvSpPr>
        <dsp:cNvPr id="0" name=""/>
        <dsp:cNvSpPr/>
      </dsp:nvSpPr>
      <dsp:spPr>
        <a:xfrm>
          <a:off x="0" y="685802"/>
          <a:ext cx="8229599" cy="5519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Quiz next A day</a:t>
          </a:r>
          <a:endParaRPr lang="en-US" sz="3100" kern="1200" dirty="0"/>
        </a:p>
      </dsp:txBody>
      <dsp:txXfrm>
        <a:off x="16165" y="701967"/>
        <a:ext cx="8197269" cy="519599"/>
      </dsp:txXfrm>
    </dsp:sp>
    <dsp:sp modelId="{57FA2711-49DE-4075-8098-A3B30AE0DBFC}">
      <dsp:nvSpPr>
        <dsp:cNvPr id="0" name=""/>
        <dsp:cNvSpPr/>
      </dsp:nvSpPr>
      <dsp:spPr>
        <a:xfrm>
          <a:off x="0" y="1441400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6B97A7-C157-4811-B8D9-92CB2EB9F6BB}">
      <dsp:nvSpPr>
        <dsp:cNvPr id="0" name=""/>
        <dsp:cNvSpPr/>
      </dsp:nvSpPr>
      <dsp:spPr>
        <a:xfrm>
          <a:off x="1199380" y="1441400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promote (v)  to raise or move to a higher grade, rank, or job; to advocate</a:t>
          </a:r>
          <a:endParaRPr lang="en-US" sz="2800" kern="1200" dirty="0"/>
        </a:p>
      </dsp:txBody>
      <dsp:txXfrm>
        <a:off x="1254625" y="1496645"/>
        <a:ext cx="6919729" cy="1021000"/>
      </dsp:txXfrm>
    </dsp:sp>
    <dsp:sp modelId="{107A81AA-93C6-4C31-BC3B-EF28EE538431}">
      <dsp:nvSpPr>
        <dsp:cNvPr id="0" name=""/>
        <dsp:cNvSpPr/>
      </dsp:nvSpPr>
      <dsp:spPr>
        <a:xfrm>
          <a:off x="0" y="2708670"/>
          <a:ext cx="1131490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B6F06F-5C0D-40F4-A58E-03A4E692B47D}">
      <dsp:nvSpPr>
        <dsp:cNvPr id="0" name=""/>
        <dsp:cNvSpPr/>
      </dsp:nvSpPr>
      <dsp:spPr>
        <a:xfrm>
          <a:off x="1199380" y="2708670"/>
          <a:ext cx="7030219" cy="113149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removal (n) the act of moving something away</a:t>
          </a:r>
          <a:endParaRPr lang="en-US" sz="2800" kern="1200" dirty="0"/>
        </a:p>
      </dsp:txBody>
      <dsp:txXfrm>
        <a:off x="1254625" y="2763915"/>
        <a:ext cx="6919729" cy="1021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6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2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9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9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1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509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59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23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70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0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4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C6A46-88E6-4243-9B88-ADFC3C08F9E7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3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1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diagramLayout" Target="../diagrams/layout2.xml"/><Relationship Id="rId7" Type="http://schemas.openxmlformats.org/officeDocument/2006/relationships/image" Target="../media/image3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diagramLayout" Target="../diagrams/layout3.xml"/><Relationship Id="rId7" Type="http://schemas.openxmlformats.org/officeDocument/2006/relationships/image" Target="../media/image5.w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diagramLayout" Target="../diagrams/layout4.xml"/><Relationship Id="rId7" Type="http://schemas.openxmlformats.org/officeDocument/2006/relationships/image" Target="../media/image8.w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Elephant" pitchFamily="18" charset="0"/>
              </a:rPr>
              <a:t>Greek &amp; Latin Roots</a:t>
            </a:r>
            <a:endParaRPr lang="en-US" sz="3600" dirty="0">
              <a:latin typeface="Elephant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9504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49" name="Picture 25" descr="C:\Users\Vickie Dean\AppData\Local\Microsoft\Windows\Temporary Internet Files\Content.IE5\SK8MITHC\MC90007871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37" y="3352801"/>
            <a:ext cx="735952" cy="91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Users\Vickie Dean\AppData\Local\Microsoft\Windows\Temporary Internet Files\Content.IE5\SK8MITHC\MC90028897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36" y="4726363"/>
            <a:ext cx="1210527" cy="88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62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ob, mot, </a:t>
            </a:r>
            <a:r>
              <a:rPr lang="en-US" dirty="0" err="1" smtClean="0"/>
              <a:t>mov</a:t>
            </a:r>
            <a:r>
              <a:rPr lang="en-US" dirty="0" smtClean="0"/>
              <a:t>  =  move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91611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5" name="Picture 3" descr="C:\Users\Vickie Dean\AppData\Local\Microsoft\Windows\Temporary Internet Files\Content.IE5\SK8MITHC\MC90039173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5234"/>
            <a:ext cx="1056888" cy="105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Vickie Dean\AppData\Local\Microsoft\Windows\Temporary Internet Files\Content.IE5\J9SO9HST\MC900078734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62162"/>
            <a:ext cx="588072" cy="89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Vickie Dean\AppData\Local\Microsoft\Windows\Temporary Internet Files\Content.IE5\9XML02CG\MC900078715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35" y="4876800"/>
            <a:ext cx="1119812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4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ob, mot, </a:t>
            </a:r>
            <a:r>
              <a:rPr lang="en-US" dirty="0" err="1" smtClean="0"/>
              <a:t>mov</a:t>
            </a:r>
            <a:r>
              <a:rPr lang="en-US" dirty="0" smtClean="0"/>
              <a:t>  =  move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20939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C:\Users\Vickie Dean\AppData\Local\Microsoft\Windows\Temporary Internet Files\Content.IE5\YT25KFCM\MC90007881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29" y="2286000"/>
            <a:ext cx="957465" cy="85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Vickie Dean\AppData\Local\Microsoft\Windows\Temporary Internet Files\Content.IE5\9XML02CG\MC90028897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29" y="3505200"/>
            <a:ext cx="957465" cy="96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Vickie Dean\AppData\Local\Microsoft\Windows\Temporary Internet Files\Content.IE5\YT25KFCM\MC900288980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4872595"/>
            <a:ext cx="993556" cy="103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58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</a:t>
            </a:r>
            <a:r>
              <a:rPr lang="en-US" sz="4000" dirty="0" smtClean="0"/>
              <a:t>ob, mot, </a:t>
            </a:r>
            <a:r>
              <a:rPr lang="en-US" sz="4000" dirty="0" err="1" smtClean="0"/>
              <a:t>mov</a:t>
            </a:r>
            <a:r>
              <a:rPr lang="en-US" sz="4000" dirty="0" smtClean="0"/>
              <a:t>   =  move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384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C:\Users\Vickie Dean\AppData\Local\Microsoft\Windows\Temporary Internet Files\Content.IE5\SK8MITHC\MC90007879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90" y="3200400"/>
            <a:ext cx="899767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Vickie Dean\AppData\Local\Microsoft\Windows\Temporary Internet Files\Content.IE5\J9SO9HST\MC900078824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35487"/>
            <a:ext cx="1047257" cy="99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0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66</TotalTime>
  <Words>180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Greek &amp; Latin Roots</vt:lpstr>
      <vt:lpstr>mob, mot, mov  =  move</vt:lpstr>
      <vt:lpstr>mob, mot, mov  =  move</vt:lpstr>
      <vt:lpstr>mob, mot, mov   =  move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Greek &amp; Latin Roots</dc:title>
  <dc:creator>Vickie Dean</dc:creator>
  <cp:lastModifiedBy>vjdean</cp:lastModifiedBy>
  <cp:revision>9</cp:revision>
  <dcterms:created xsi:type="dcterms:W3CDTF">2012-09-04T00:17:33Z</dcterms:created>
  <dcterms:modified xsi:type="dcterms:W3CDTF">2012-09-21T14:45:18Z</dcterms:modified>
</cp:coreProperties>
</file>